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B450"/>
    <a:srgbClr val="003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4803"/>
  </p:normalViewPr>
  <p:slideViewPr>
    <p:cSldViewPr snapToGrid="0" snapToObjects="1">
      <p:cViewPr varScale="1">
        <p:scale>
          <a:sx n="43" d="100"/>
          <a:sy n="43" d="100"/>
        </p:scale>
        <p:origin x="21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43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4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5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5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9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9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D693D6-0D54-7640-B4EA-F2DF2E0696F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3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24AC026-8CA3-8545-9AA1-AC624BD99EFF}"/>
              </a:ext>
            </a:extLst>
          </p:cNvPr>
          <p:cNvSpPr txBox="1"/>
          <p:nvPr/>
        </p:nvSpPr>
        <p:spPr>
          <a:xfrm>
            <a:off x="306346" y="8714028"/>
            <a:ext cx="42418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Started Today!</a:t>
            </a:r>
          </a:p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[Contact info goes here]</a:t>
            </a:r>
          </a:p>
          <a:p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[URL goes here]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62E4B69-9041-3C45-8033-C37F760F3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713" y="9230580"/>
            <a:ext cx="1673529" cy="3683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DB78A19-D335-B140-B789-B657AAE8607F}"/>
              </a:ext>
            </a:extLst>
          </p:cNvPr>
          <p:cNvSpPr txBox="1"/>
          <p:nvPr/>
        </p:nvSpPr>
        <p:spPr>
          <a:xfrm>
            <a:off x="4901978" y="8922305"/>
            <a:ext cx="2611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click and select “Change Picture” to change logo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8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Grycowski, Samantha</dc:creator>
  <cp:lastModifiedBy>Hayes, Margaret</cp:lastModifiedBy>
  <cp:revision>2</cp:revision>
  <dcterms:created xsi:type="dcterms:W3CDTF">2021-08-27T15:56:41Z</dcterms:created>
  <dcterms:modified xsi:type="dcterms:W3CDTF">2021-10-20T19:17:02Z</dcterms:modified>
</cp:coreProperties>
</file>